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Компьютер 8\Desktop\4-129d75272877c2f3b21067e867a21d52.jpg"/>
          <p:cNvPicPr>
            <a:picLocks noChangeAspect="1" noChangeArrowheads="1"/>
          </p:cNvPicPr>
          <p:nvPr/>
        </p:nvPicPr>
        <p:blipFill>
          <a:blip r:embed="rId2"/>
          <a:srcRect l="8755" r="10600"/>
          <a:stretch>
            <a:fillRect/>
          </a:stretch>
        </p:blipFill>
        <p:spPr bwMode="auto">
          <a:xfrm>
            <a:off x="0" y="0"/>
            <a:ext cx="9217742" cy="6858000"/>
          </a:xfrm>
          <a:prstGeom prst="rect">
            <a:avLst/>
          </a:prstGeom>
          <a:noFill/>
        </p:spPr>
      </p:pic>
      <p:pic>
        <p:nvPicPr>
          <p:cNvPr id="1028" name="Picture 4" descr="C:\Users\Компьютер 8\Desktop\2Безымянный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8281" y="0"/>
            <a:ext cx="3885719" cy="292893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786446" y="6119336"/>
            <a:ext cx="3357554" cy="7386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Объединение: «За нами будущее»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МБОУ ДО «Токарёвский РДДТ»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р.п. Токарёвка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3" descr="C:\Users\Компьютер 8\Desktop\1613663697_61-p-fon-s-georgievskoi-lentoi-dlya-prezentatsi-78.png"/>
          <p:cNvPicPr>
            <a:picLocks noChangeAspect="1" noChangeArrowheads="1"/>
          </p:cNvPicPr>
          <p:nvPr/>
        </p:nvPicPr>
        <p:blipFill>
          <a:blip r:embed="rId4" cstate="print"/>
          <a:srcRect t="5536" r="7518" b="19718"/>
          <a:stretch>
            <a:fillRect/>
          </a:stretch>
        </p:blipFill>
        <p:spPr bwMode="auto">
          <a:xfrm rot="20975083">
            <a:off x="160716" y="-60745"/>
            <a:ext cx="1876851" cy="1949071"/>
          </a:xfrm>
          <a:prstGeom prst="rect">
            <a:avLst/>
          </a:prstGeom>
          <a:noFill/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928662" y="571480"/>
            <a:ext cx="4500594" cy="57150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1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НАМ ДОРОГИ ЭТИ </a:t>
            </a:r>
            <a:r>
              <a:rPr lang="ru-RU" sz="1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ПОЗАБЫТЬ </a:t>
            </a:r>
            <a:r>
              <a:rPr lang="ru-RU" sz="1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НЕЛЬЗЯ…</a:t>
            </a:r>
            <a:endParaRPr lang="ru-RU" sz="1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22</Words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НАМ ДОРОГИ ЭТИ ПОЗАБЫТЬ НЕЛЬЗЯ…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НАМ ДОРОГИ ЭТИ  ПОЗАБЫТЬ НЕЛЬЗЯ…</dc:title>
  <dc:creator>Компьютер 8</dc:creator>
  <cp:lastModifiedBy>Компьютер 8</cp:lastModifiedBy>
  <cp:revision>10</cp:revision>
  <dcterms:created xsi:type="dcterms:W3CDTF">2021-11-16T08:50:22Z</dcterms:created>
  <dcterms:modified xsi:type="dcterms:W3CDTF">2021-11-16T10:19:12Z</dcterms:modified>
</cp:coreProperties>
</file>